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notesMasterIdLst>
    <p:notesMasterId r:id="rId3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pairwise algorithms are both actually O(mn) where m and n are the lengths of the 2 sequences.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Dividing and conquering sequence alignment using De Bruijn Graphs</dc:title>
  <dc:subject>PptxGenJS Presentation</dc:subject>
  <dc:creator>Richard Morris</dc:creator>
  <cp:lastModifiedBy>Richard Morris</cp:lastModifiedBy>
  <cp:revision>1</cp:revision>
  <dcterms:created xsi:type="dcterms:W3CDTF">2024-03-25T21:58:22Z</dcterms:created>
  <dcterms:modified xsi:type="dcterms:W3CDTF">2024-03-25T21:58:22Z</dcterms:modified>
</cp:coreProperties>
</file>